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289" autoAdjust="0"/>
  </p:normalViewPr>
  <p:slideViewPr>
    <p:cSldViewPr>
      <p:cViewPr varScale="1">
        <p:scale>
          <a:sx n="57" d="100"/>
          <a:sy n="57" d="100"/>
        </p:scale>
        <p:origin x="-17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6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E8B69C-30A4-4315-A0C4-5B6C2D097EA7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70CBE806-D88D-4482-89C4-3EB7611ABB30}">
      <dgm:prSet phldrT="[Text]"/>
      <dgm:spPr/>
      <dgm:t>
        <a:bodyPr/>
        <a:lstStyle/>
        <a:p>
          <a:r>
            <a:rPr lang="en-US" dirty="0" smtClean="0"/>
            <a:t>Teacher</a:t>
          </a:r>
          <a:r>
            <a:rPr lang="en-US" baseline="0" dirty="0" smtClean="0"/>
            <a:t> Created Problem</a:t>
          </a:r>
          <a:endParaRPr lang="en-US" dirty="0"/>
        </a:p>
      </dgm:t>
    </dgm:pt>
    <dgm:pt modelId="{3E252386-B3B2-43AE-8EDE-AA4EC953D62A}" type="parTrans" cxnId="{9F73240C-F33B-4BFA-8C88-9A8940E476A6}">
      <dgm:prSet/>
      <dgm:spPr/>
      <dgm:t>
        <a:bodyPr/>
        <a:lstStyle/>
        <a:p>
          <a:endParaRPr lang="en-US"/>
        </a:p>
      </dgm:t>
    </dgm:pt>
    <dgm:pt modelId="{F6752673-D4AF-43CD-9A7C-9236DB2D0065}" type="sibTrans" cxnId="{9F73240C-F33B-4BFA-8C88-9A8940E476A6}">
      <dgm:prSet/>
      <dgm:spPr/>
      <dgm:t>
        <a:bodyPr/>
        <a:lstStyle/>
        <a:p>
          <a:endParaRPr lang="en-US"/>
        </a:p>
      </dgm:t>
    </dgm:pt>
    <dgm:pt modelId="{E2CE011A-A71B-4A17-BCFC-A60C30558F22}">
      <dgm:prSet phldrT="[Text]"/>
      <dgm:spPr/>
      <dgm:t>
        <a:bodyPr/>
        <a:lstStyle/>
        <a:p>
          <a:r>
            <a:rPr lang="en-US" dirty="0" smtClean="0"/>
            <a:t>Student investigation</a:t>
          </a:r>
          <a:endParaRPr lang="en-US" dirty="0"/>
        </a:p>
      </dgm:t>
    </dgm:pt>
    <dgm:pt modelId="{A01F9B7F-0537-44DD-98A9-83DACCEBEFC2}" type="parTrans" cxnId="{4898D630-EB48-44EE-84AE-3D520A77EF6D}">
      <dgm:prSet/>
      <dgm:spPr/>
      <dgm:t>
        <a:bodyPr/>
        <a:lstStyle/>
        <a:p>
          <a:endParaRPr lang="en-US"/>
        </a:p>
      </dgm:t>
    </dgm:pt>
    <dgm:pt modelId="{BC02BEAF-00EA-4654-A7C0-D7B4D4F18B84}" type="sibTrans" cxnId="{4898D630-EB48-44EE-84AE-3D520A77EF6D}">
      <dgm:prSet/>
      <dgm:spPr/>
      <dgm:t>
        <a:bodyPr/>
        <a:lstStyle/>
        <a:p>
          <a:endParaRPr lang="en-US"/>
        </a:p>
      </dgm:t>
    </dgm:pt>
    <dgm:pt modelId="{F40C6DEA-3867-4CCA-A304-AB89B2F810DC}">
      <dgm:prSet phldrT="[Text]"/>
      <dgm:spPr/>
      <dgm:t>
        <a:bodyPr/>
        <a:lstStyle/>
        <a:p>
          <a:r>
            <a:rPr lang="en-US" dirty="0" smtClean="0"/>
            <a:t>Student solution</a:t>
          </a:r>
          <a:endParaRPr lang="en-US" dirty="0"/>
        </a:p>
      </dgm:t>
    </dgm:pt>
    <dgm:pt modelId="{59E90031-0817-4F04-B9F4-ACA8B6F953AD}" type="parTrans" cxnId="{936FC75C-C8A8-4456-8E0D-B13469849732}">
      <dgm:prSet/>
      <dgm:spPr/>
      <dgm:t>
        <a:bodyPr/>
        <a:lstStyle/>
        <a:p>
          <a:endParaRPr lang="en-US"/>
        </a:p>
      </dgm:t>
    </dgm:pt>
    <dgm:pt modelId="{1FE02DD2-9D18-410F-A20A-C801E08EC677}" type="sibTrans" cxnId="{936FC75C-C8A8-4456-8E0D-B13469849732}">
      <dgm:prSet/>
      <dgm:spPr/>
      <dgm:t>
        <a:bodyPr/>
        <a:lstStyle/>
        <a:p>
          <a:endParaRPr lang="en-US"/>
        </a:p>
      </dgm:t>
    </dgm:pt>
    <dgm:pt modelId="{00F8DEE7-5762-4F79-876F-36A08AF4848C}" type="pres">
      <dgm:prSet presAssocID="{FAE8B69C-30A4-4315-A0C4-5B6C2D097EA7}" presName="arrowDiagram" presStyleCnt="0">
        <dgm:presLayoutVars>
          <dgm:chMax val="5"/>
          <dgm:dir/>
          <dgm:resizeHandles val="exact"/>
        </dgm:presLayoutVars>
      </dgm:prSet>
      <dgm:spPr/>
    </dgm:pt>
    <dgm:pt modelId="{450D637B-F525-4292-A220-E644D0D3F8F4}" type="pres">
      <dgm:prSet presAssocID="{FAE8B69C-30A4-4315-A0C4-5B6C2D097EA7}" presName="arrow" presStyleLbl="bgShp" presStyleIdx="0" presStyleCnt="1" custLinFactNeighborY="26000"/>
      <dgm:spPr/>
    </dgm:pt>
    <dgm:pt modelId="{9CE0B7E5-D477-4C28-AB70-987D8911D5B5}" type="pres">
      <dgm:prSet presAssocID="{FAE8B69C-30A4-4315-A0C4-5B6C2D097EA7}" presName="arrowDiagram3" presStyleCnt="0"/>
      <dgm:spPr/>
    </dgm:pt>
    <dgm:pt modelId="{286EF289-7A08-4351-8457-E8720633E367}" type="pres">
      <dgm:prSet presAssocID="{70CBE806-D88D-4482-89C4-3EB7611ABB30}" presName="bullet3a" presStyleLbl="node1" presStyleIdx="0" presStyleCnt="3"/>
      <dgm:spPr/>
    </dgm:pt>
    <dgm:pt modelId="{05C07BF8-FF14-4280-90AF-67C747B63D84}" type="pres">
      <dgm:prSet presAssocID="{70CBE806-D88D-4482-89C4-3EB7611ABB30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C6FBBE-79AA-429A-BE06-993CD0653B4C}" type="pres">
      <dgm:prSet presAssocID="{E2CE011A-A71B-4A17-BCFC-A60C30558F22}" presName="bullet3b" presStyleLbl="node1" presStyleIdx="1" presStyleCnt="3"/>
      <dgm:spPr/>
    </dgm:pt>
    <dgm:pt modelId="{4434E3FD-47A8-4E21-9086-73818FDD6D0C}" type="pres">
      <dgm:prSet presAssocID="{E2CE011A-A71B-4A17-BCFC-A60C30558F22}" presName="textBox3b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41A589-1790-4225-B4D9-EC97D3A9BFC4}" type="pres">
      <dgm:prSet presAssocID="{F40C6DEA-3867-4CCA-A304-AB89B2F810DC}" presName="bullet3c" presStyleLbl="node1" presStyleIdx="2" presStyleCnt="3"/>
      <dgm:spPr/>
    </dgm:pt>
    <dgm:pt modelId="{8259DE2C-3A8D-4EBA-95C1-6A4F709136E6}" type="pres">
      <dgm:prSet presAssocID="{F40C6DEA-3867-4CCA-A304-AB89B2F810DC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98D630-EB48-44EE-84AE-3D520A77EF6D}" srcId="{FAE8B69C-30A4-4315-A0C4-5B6C2D097EA7}" destId="{E2CE011A-A71B-4A17-BCFC-A60C30558F22}" srcOrd="1" destOrd="0" parTransId="{A01F9B7F-0537-44DD-98A9-83DACCEBEFC2}" sibTransId="{BC02BEAF-00EA-4654-A7C0-D7B4D4F18B84}"/>
    <dgm:cxn modelId="{EA992EF2-974A-4A53-A49D-73841EAB3689}" type="presOf" srcId="{F40C6DEA-3867-4CCA-A304-AB89B2F810DC}" destId="{8259DE2C-3A8D-4EBA-95C1-6A4F709136E6}" srcOrd="0" destOrd="0" presId="urn:microsoft.com/office/officeart/2005/8/layout/arrow2"/>
    <dgm:cxn modelId="{4A41A0DA-5F30-46E5-9151-31C64E1D6791}" type="presOf" srcId="{70CBE806-D88D-4482-89C4-3EB7611ABB30}" destId="{05C07BF8-FF14-4280-90AF-67C747B63D84}" srcOrd="0" destOrd="0" presId="urn:microsoft.com/office/officeart/2005/8/layout/arrow2"/>
    <dgm:cxn modelId="{A1852279-4F0A-49A6-927B-5E61E2C2D6B0}" type="presOf" srcId="{FAE8B69C-30A4-4315-A0C4-5B6C2D097EA7}" destId="{00F8DEE7-5762-4F79-876F-36A08AF4848C}" srcOrd="0" destOrd="0" presId="urn:microsoft.com/office/officeart/2005/8/layout/arrow2"/>
    <dgm:cxn modelId="{77E0C893-9304-491D-9BCB-520E52379658}" type="presOf" srcId="{E2CE011A-A71B-4A17-BCFC-A60C30558F22}" destId="{4434E3FD-47A8-4E21-9086-73818FDD6D0C}" srcOrd="0" destOrd="0" presId="urn:microsoft.com/office/officeart/2005/8/layout/arrow2"/>
    <dgm:cxn modelId="{9F73240C-F33B-4BFA-8C88-9A8940E476A6}" srcId="{FAE8B69C-30A4-4315-A0C4-5B6C2D097EA7}" destId="{70CBE806-D88D-4482-89C4-3EB7611ABB30}" srcOrd="0" destOrd="0" parTransId="{3E252386-B3B2-43AE-8EDE-AA4EC953D62A}" sibTransId="{F6752673-D4AF-43CD-9A7C-9236DB2D0065}"/>
    <dgm:cxn modelId="{936FC75C-C8A8-4456-8E0D-B13469849732}" srcId="{FAE8B69C-30A4-4315-A0C4-5B6C2D097EA7}" destId="{F40C6DEA-3867-4CCA-A304-AB89B2F810DC}" srcOrd="2" destOrd="0" parTransId="{59E90031-0817-4F04-B9F4-ACA8B6F953AD}" sibTransId="{1FE02DD2-9D18-410F-A20A-C801E08EC677}"/>
    <dgm:cxn modelId="{2AB1E9B9-7832-402B-98BA-87C7349069E2}" type="presParOf" srcId="{00F8DEE7-5762-4F79-876F-36A08AF4848C}" destId="{450D637B-F525-4292-A220-E644D0D3F8F4}" srcOrd="0" destOrd="0" presId="urn:microsoft.com/office/officeart/2005/8/layout/arrow2"/>
    <dgm:cxn modelId="{ACC4EA72-E47D-4074-81DD-39A113B212C1}" type="presParOf" srcId="{00F8DEE7-5762-4F79-876F-36A08AF4848C}" destId="{9CE0B7E5-D477-4C28-AB70-987D8911D5B5}" srcOrd="1" destOrd="0" presId="urn:microsoft.com/office/officeart/2005/8/layout/arrow2"/>
    <dgm:cxn modelId="{1546C861-4DC4-4ABC-BB58-B09F60AAC0D0}" type="presParOf" srcId="{9CE0B7E5-D477-4C28-AB70-987D8911D5B5}" destId="{286EF289-7A08-4351-8457-E8720633E367}" srcOrd="0" destOrd="0" presId="urn:microsoft.com/office/officeart/2005/8/layout/arrow2"/>
    <dgm:cxn modelId="{A488DA92-BF5B-4FDF-9F07-BDDC1B1022BF}" type="presParOf" srcId="{9CE0B7E5-D477-4C28-AB70-987D8911D5B5}" destId="{05C07BF8-FF14-4280-90AF-67C747B63D84}" srcOrd="1" destOrd="0" presId="urn:microsoft.com/office/officeart/2005/8/layout/arrow2"/>
    <dgm:cxn modelId="{D2760D65-58A5-4B1B-98D2-74792E01D114}" type="presParOf" srcId="{9CE0B7E5-D477-4C28-AB70-987D8911D5B5}" destId="{E7C6FBBE-79AA-429A-BE06-993CD0653B4C}" srcOrd="2" destOrd="0" presId="urn:microsoft.com/office/officeart/2005/8/layout/arrow2"/>
    <dgm:cxn modelId="{BA2086E3-CFAC-4FD4-8E33-CA813BB12CB3}" type="presParOf" srcId="{9CE0B7E5-D477-4C28-AB70-987D8911D5B5}" destId="{4434E3FD-47A8-4E21-9086-73818FDD6D0C}" srcOrd="3" destOrd="0" presId="urn:microsoft.com/office/officeart/2005/8/layout/arrow2"/>
    <dgm:cxn modelId="{7161BF61-CD79-4C88-A6F8-72AA64BB03B5}" type="presParOf" srcId="{9CE0B7E5-D477-4C28-AB70-987D8911D5B5}" destId="{FA41A589-1790-4225-B4D9-EC97D3A9BFC4}" srcOrd="4" destOrd="0" presId="urn:microsoft.com/office/officeart/2005/8/layout/arrow2"/>
    <dgm:cxn modelId="{F92E8986-39FF-4CE1-A3E4-966F5564463E}" type="presParOf" srcId="{9CE0B7E5-D477-4C28-AB70-987D8911D5B5}" destId="{8259DE2C-3A8D-4EBA-95C1-6A4F709136E6}" srcOrd="5" destOrd="0" presId="urn:microsoft.com/office/officeart/2005/8/layout/arrow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E7CEF9-9DA0-484A-A6A3-BC0A4CAB3AB3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91E5A98D-B325-43B1-9335-4CCD51A42426}">
      <dgm:prSet phldrT="[Text]"/>
      <dgm:spPr/>
      <dgm:t>
        <a:bodyPr/>
        <a:lstStyle/>
        <a:p>
          <a:r>
            <a:rPr lang="en-US" dirty="0" smtClean="0"/>
            <a:t>Searching</a:t>
          </a:r>
          <a:endParaRPr lang="en-US" dirty="0"/>
        </a:p>
      </dgm:t>
    </dgm:pt>
    <dgm:pt modelId="{E4B964A5-A54D-42AF-95C3-7E550553C61C}" type="parTrans" cxnId="{A15BBC9A-7854-42BF-89F2-FE9A95431888}">
      <dgm:prSet/>
      <dgm:spPr/>
      <dgm:t>
        <a:bodyPr/>
        <a:lstStyle/>
        <a:p>
          <a:endParaRPr lang="en-US"/>
        </a:p>
      </dgm:t>
    </dgm:pt>
    <dgm:pt modelId="{37FD6691-F54B-42C4-80BE-24519FA91202}" type="sibTrans" cxnId="{A15BBC9A-7854-42BF-89F2-FE9A95431888}">
      <dgm:prSet/>
      <dgm:spPr/>
      <dgm:t>
        <a:bodyPr/>
        <a:lstStyle/>
        <a:p>
          <a:endParaRPr lang="en-US"/>
        </a:p>
      </dgm:t>
    </dgm:pt>
    <dgm:pt modelId="{F234EF59-3CAA-4FFB-B270-7536F33B9EE0}">
      <dgm:prSet phldrT="[Text]"/>
      <dgm:spPr/>
      <dgm:t>
        <a:bodyPr/>
        <a:lstStyle/>
        <a:p>
          <a:r>
            <a:rPr lang="en-US" dirty="0" smtClean="0"/>
            <a:t>Solving </a:t>
          </a:r>
          <a:endParaRPr lang="en-US" dirty="0"/>
        </a:p>
      </dgm:t>
    </dgm:pt>
    <dgm:pt modelId="{25DCF973-1A4F-4BBB-80C4-518EF72F56BE}" type="parTrans" cxnId="{239A293B-593D-46A2-9980-4866337DF151}">
      <dgm:prSet/>
      <dgm:spPr/>
      <dgm:t>
        <a:bodyPr/>
        <a:lstStyle/>
        <a:p>
          <a:endParaRPr lang="en-US"/>
        </a:p>
      </dgm:t>
    </dgm:pt>
    <dgm:pt modelId="{4CED08AF-6007-4E71-8DF6-AF5FC20E3AF6}" type="sibTrans" cxnId="{239A293B-593D-46A2-9980-4866337DF151}">
      <dgm:prSet/>
      <dgm:spPr/>
      <dgm:t>
        <a:bodyPr/>
        <a:lstStyle/>
        <a:p>
          <a:endParaRPr lang="en-US"/>
        </a:p>
      </dgm:t>
    </dgm:pt>
    <dgm:pt modelId="{22E2B160-AC80-46C0-BAF5-3DE5E2AA30BB}">
      <dgm:prSet phldrT="[Text]"/>
      <dgm:spPr/>
      <dgm:t>
        <a:bodyPr/>
        <a:lstStyle/>
        <a:p>
          <a:r>
            <a:rPr lang="en-US" dirty="0" smtClean="0"/>
            <a:t>Creating</a:t>
          </a:r>
          <a:endParaRPr lang="en-US" dirty="0"/>
        </a:p>
      </dgm:t>
    </dgm:pt>
    <dgm:pt modelId="{7C63C3C9-FD10-49C3-A948-A32EE3F6D8FD}" type="parTrans" cxnId="{56740522-1E0B-4F7B-97A4-570D381F03E0}">
      <dgm:prSet/>
      <dgm:spPr/>
      <dgm:t>
        <a:bodyPr/>
        <a:lstStyle/>
        <a:p>
          <a:endParaRPr lang="en-US"/>
        </a:p>
      </dgm:t>
    </dgm:pt>
    <dgm:pt modelId="{668A33D8-68A1-4A3A-99EB-7637A5128896}" type="sibTrans" cxnId="{56740522-1E0B-4F7B-97A4-570D381F03E0}">
      <dgm:prSet/>
      <dgm:spPr/>
      <dgm:t>
        <a:bodyPr/>
        <a:lstStyle/>
        <a:p>
          <a:endParaRPr lang="en-US"/>
        </a:p>
      </dgm:t>
    </dgm:pt>
    <dgm:pt modelId="{BD9FC930-0796-4EC3-9689-3D43CB6D632A}" type="pres">
      <dgm:prSet presAssocID="{DCE7CEF9-9DA0-484A-A6A3-BC0A4CAB3AB3}" presName="linearFlow" presStyleCnt="0">
        <dgm:presLayoutVars>
          <dgm:resizeHandles val="exact"/>
        </dgm:presLayoutVars>
      </dgm:prSet>
      <dgm:spPr/>
    </dgm:pt>
    <dgm:pt modelId="{FE0DDFAB-D179-4AA0-8C43-F83564EF6CB8}" type="pres">
      <dgm:prSet presAssocID="{91E5A98D-B325-43B1-9335-4CCD51A4242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5E02163-2295-407B-B4E9-D02385782A61}" type="pres">
      <dgm:prSet presAssocID="{37FD6691-F54B-42C4-80BE-24519FA91202}" presName="sibTrans" presStyleLbl="sibTrans2D1" presStyleIdx="0" presStyleCnt="2"/>
      <dgm:spPr/>
    </dgm:pt>
    <dgm:pt modelId="{BE1BF5D4-E967-495A-861B-94D2B6141397}" type="pres">
      <dgm:prSet presAssocID="{37FD6691-F54B-42C4-80BE-24519FA91202}" presName="connectorText" presStyleLbl="sibTrans2D1" presStyleIdx="0" presStyleCnt="2"/>
      <dgm:spPr/>
    </dgm:pt>
    <dgm:pt modelId="{20ACCCAF-A2B8-4947-9F4A-6C72344A52DE}" type="pres">
      <dgm:prSet presAssocID="{F234EF59-3CAA-4FFB-B270-7536F33B9EE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B5CDC-53AB-49BC-B8F9-138B5B1733FE}" type="pres">
      <dgm:prSet presAssocID="{4CED08AF-6007-4E71-8DF6-AF5FC20E3AF6}" presName="sibTrans" presStyleLbl="sibTrans2D1" presStyleIdx="1" presStyleCnt="2"/>
      <dgm:spPr/>
    </dgm:pt>
    <dgm:pt modelId="{4D21FE07-4E5C-4118-B04E-12831E7A5381}" type="pres">
      <dgm:prSet presAssocID="{4CED08AF-6007-4E71-8DF6-AF5FC20E3AF6}" presName="connectorText" presStyleLbl="sibTrans2D1" presStyleIdx="1" presStyleCnt="2"/>
      <dgm:spPr/>
    </dgm:pt>
    <dgm:pt modelId="{907DB80B-E915-4AA4-ABF1-5B8E165B98C4}" type="pres">
      <dgm:prSet presAssocID="{22E2B160-AC80-46C0-BAF5-3DE5E2AA30B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0A1B4C-98A3-42EB-8EC6-1AF2CAEA6920}" type="presOf" srcId="{4CED08AF-6007-4E71-8DF6-AF5FC20E3AF6}" destId="{319B5CDC-53AB-49BC-B8F9-138B5B1733FE}" srcOrd="0" destOrd="0" presId="urn:microsoft.com/office/officeart/2005/8/layout/process2"/>
    <dgm:cxn modelId="{90CFFC1E-7846-4DA1-A57D-2C601F330D05}" type="presOf" srcId="{91E5A98D-B325-43B1-9335-4CCD51A42426}" destId="{FE0DDFAB-D179-4AA0-8C43-F83564EF6CB8}" srcOrd="0" destOrd="0" presId="urn:microsoft.com/office/officeart/2005/8/layout/process2"/>
    <dgm:cxn modelId="{DED2DB70-DB65-4443-868F-23102082E1D9}" type="presOf" srcId="{4CED08AF-6007-4E71-8DF6-AF5FC20E3AF6}" destId="{4D21FE07-4E5C-4118-B04E-12831E7A5381}" srcOrd="1" destOrd="0" presId="urn:microsoft.com/office/officeart/2005/8/layout/process2"/>
    <dgm:cxn modelId="{582293D9-B01E-4818-97EE-AA420D725D77}" type="presOf" srcId="{37FD6691-F54B-42C4-80BE-24519FA91202}" destId="{B5E02163-2295-407B-B4E9-D02385782A61}" srcOrd="0" destOrd="0" presId="urn:microsoft.com/office/officeart/2005/8/layout/process2"/>
    <dgm:cxn modelId="{239A293B-593D-46A2-9980-4866337DF151}" srcId="{DCE7CEF9-9DA0-484A-A6A3-BC0A4CAB3AB3}" destId="{F234EF59-3CAA-4FFB-B270-7536F33B9EE0}" srcOrd="1" destOrd="0" parTransId="{25DCF973-1A4F-4BBB-80C4-518EF72F56BE}" sibTransId="{4CED08AF-6007-4E71-8DF6-AF5FC20E3AF6}"/>
    <dgm:cxn modelId="{6BB4620E-E843-40C4-90FF-0BDE8F9EEBCB}" type="presOf" srcId="{22E2B160-AC80-46C0-BAF5-3DE5E2AA30BB}" destId="{907DB80B-E915-4AA4-ABF1-5B8E165B98C4}" srcOrd="0" destOrd="0" presId="urn:microsoft.com/office/officeart/2005/8/layout/process2"/>
    <dgm:cxn modelId="{56740522-1E0B-4F7B-97A4-570D381F03E0}" srcId="{DCE7CEF9-9DA0-484A-A6A3-BC0A4CAB3AB3}" destId="{22E2B160-AC80-46C0-BAF5-3DE5E2AA30BB}" srcOrd="2" destOrd="0" parTransId="{7C63C3C9-FD10-49C3-A948-A32EE3F6D8FD}" sibTransId="{668A33D8-68A1-4A3A-99EB-7637A5128896}"/>
    <dgm:cxn modelId="{90B063C9-8140-434E-95F6-B9DBF2A14B11}" type="presOf" srcId="{37FD6691-F54B-42C4-80BE-24519FA91202}" destId="{BE1BF5D4-E967-495A-861B-94D2B6141397}" srcOrd="1" destOrd="0" presId="urn:microsoft.com/office/officeart/2005/8/layout/process2"/>
    <dgm:cxn modelId="{A15BBC9A-7854-42BF-89F2-FE9A95431888}" srcId="{DCE7CEF9-9DA0-484A-A6A3-BC0A4CAB3AB3}" destId="{91E5A98D-B325-43B1-9335-4CCD51A42426}" srcOrd="0" destOrd="0" parTransId="{E4B964A5-A54D-42AF-95C3-7E550553C61C}" sibTransId="{37FD6691-F54B-42C4-80BE-24519FA91202}"/>
    <dgm:cxn modelId="{3CBA07B1-4746-4420-88C6-EF2532598AFF}" type="presOf" srcId="{DCE7CEF9-9DA0-484A-A6A3-BC0A4CAB3AB3}" destId="{BD9FC930-0796-4EC3-9689-3D43CB6D632A}" srcOrd="0" destOrd="0" presId="urn:microsoft.com/office/officeart/2005/8/layout/process2"/>
    <dgm:cxn modelId="{668DB71B-FB1E-40C4-9AF5-F6B7C204983D}" type="presOf" srcId="{F234EF59-3CAA-4FFB-B270-7536F33B9EE0}" destId="{20ACCCAF-A2B8-4947-9F4A-6C72344A52DE}" srcOrd="0" destOrd="0" presId="urn:microsoft.com/office/officeart/2005/8/layout/process2"/>
    <dgm:cxn modelId="{4B67A9C0-7A02-4813-A866-B42A320F39D5}" type="presParOf" srcId="{BD9FC930-0796-4EC3-9689-3D43CB6D632A}" destId="{FE0DDFAB-D179-4AA0-8C43-F83564EF6CB8}" srcOrd="0" destOrd="0" presId="urn:microsoft.com/office/officeart/2005/8/layout/process2"/>
    <dgm:cxn modelId="{8D64F7EF-52B8-4A20-B359-14357792A557}" type="presParOf" srcId="{BD9FC930-0796-4EC3-9689-3D43CB6D632A}" destId="{B5E02163-2295-407B-B4E9-D02385782A61}" srcOrd="1" destOrd="0" presId="urn:microsoft.com/office/officeart/2005/8/layout/process2"/>
    <dgm:cxn modelId="{FA90D79A-43BB-41D7-99CF-443ACDEDE875}" type="presParOf" srcId="{B5E02163-2295-407B-B4E9-D02385782A61}" destId="{BE1BF5D4-E967-495A-861B-94D2B6141397}" srcOrd="0" destOrd="0" presId="urn:microsoft.com/office/officeart/2005/8/layout/process2"/>
    <dgm:cxn modelId="{8B7DDC63-EFAB-4FD3-AC85-550D3287590C}" type="presParOf" srcId="{BD9FC930-0796-4EC3-9689-3D43CB6D632A}" destId="{20ACCCAF-A2B8-4947-9F4A-6C72344A52DE}" srcOrd="2" destOrd="0" presId="urn:microsoft.com/office/officeart/2005/8/layout/process2"/>
    <dgm:cxn modelId="{F9811AD7-ED4C-41C1-BBE9-3267F885DB2C}" type="presParOf" srcId="{BD9FC930-0796-4EC3-9689-3D43CB6D632A}" destId="{319B5CDC-53AB-49BC-B8F9-138B5B1733FE}" srcOrd="3" destOrd="0" presId="urn:microsoft.com/office/officeart/2005/8/layout/process2"/>
    <dgm:cxn modelId="{D5B18CFC-27E2-4120-BCEF-C1C1822124BD}" type="presParOf" srcId="{319B5CDC-53AB-49BC-B8F9-138B5B1733FE}" destId="{4D21FE07-4E5C-4118-B04E-12831E7A5381}" srcOrd="0" destOrd="0" presId="urn:microsoft.com/office/officeart/2005/8/layout/process2"/>
    <dgm:cxn modelId="{874B5AF1-6B02-410A-8975-FDD0EA2DAF24}" type="presParOf" srcId="{BD9FC930-0796-4EC3-9689-3D43CB6D632A}" destId="{907DB80B-E915-4AA4-ABF1-5B8E165B98C4}" srcOrd="4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8FD72-5052-4352-B239-0332CEDAF3AE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AA652-BA44-496E-BFC6-525823430E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Possible Comparison Criteria</a:t>
            </a:r>
          </a:p>
          <a:p>
            <a:r>
              <a:rPr lang="en-US" dirty="0" smtClean="0"/>
              <a:t>Student</a:t>
            </a:r>
            <a:r>
              <a:rPr lang="en-US" baseline="0" dirty="0" smtClean="0"/>
              <a:t> responsibility</a:t>
            </a:r>
          </a:p>
          <a:p>
            <a:r>
              <a:rPr lang="en-US" dirty="0" smtClean="0"/>
              <a:t>Content driven</a:t>
            </a:r>
            <a:r>
              <a:rPr lang="en-US" baseline="0" dirty="0" smtClean="0"/>
              <a:t> vs. Student driven</a:t>
            </a:r>
            <a:endParaRPr lang="en-US" dirty="0" smtClean="0"/>
          </a:p>
          <a:p>
            <a:r>
              <a:rPr lang="en-US" dirty="0" smtClean="0"/>
              <a:t>Technological</a:t>
            </a:r>
            <a:r>
              <a:rPr lang="en-US" baseline="0" dirty="0" smtClean="0"/>
              <a:t> potential</a:t>
            </a:r>
          </a:p>
          <a:p>
            <a:r>
              <a:rPr lang="en-US" baseline="0" dirty="0" smtClean="0"/>
              <a:t>Preparation</a:t>
            </a:r>
          </a:p>
          <a:p>
            <a:r>
              <a:rPr lang="en-US" baseline="0" dirty="0" smtClean="0"/>
              <a:t>Assessment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6AA652-BA44-496E-BFC6-525823430E3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9820C4-AAAD-4726-9ADF-1C87D6B1E4F5}" type="datetimeFigureOut">
              <a:rPr lang="en-US" smtClean="0"/>
              <a:t>6/29/2010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31C7EF2-6708-4841-8693-9D911808262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Discovery Learning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0" y="2794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Rectangle 5"/>
          <p:cNvSpPr/>
          <p:nvPr/>
        </p:nvSpPr>
        <p:spPr>
          <a:xfrm>
            <a:off x="6400800" y="2590800"/>
            <a:ext cx="2438400" cy="2895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477000" y="3048000"/>
            <a:ext cx="2286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Student Learning</a:t>
            </a:r>
          </a:p>
          <a:p>
            <a:r>
              <a:rPr lang="en-US" dirty="0" smtClean="0"/>
              <a:t>Student Ownership of knowledge</a:t>
            </a:r>
          </a:p>
          <a:p>
            <a:r>
              <a:rPr lang="en-US" dirty="0" smtClean="0"/>
              <a:t>Life Long Learning Skills </a:t>
            </a:r>
          </a:p>
          <a:p>
            <a:r>
              <a:rPr lang="en-US" dirty="0" smtClean="0"/>
              <a:t>Active Engagement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05800" cy="1143000"/>
          </a:xfrm>
        </p:spPr>
        <p:txBody>
          <a:bodyPr/>
          <a:lstStyle/>
          <a:p>
            <a:r>
              <a:rPr lang="en-US" dirty="0" smtClean="0"/>
              <a:t>Project Method</a:t>
            </a:r>
            <a:endParaRPr lang="en-US" dirty="0"/>
          </a:p>
        </p:txBody>
      </p:sp>
      <p:graphicFrame>
        <p:nvGraphicFramePr>
          <p:cNvPr id="3" name="Diagram 2"/>
          <p:cNvGraphicFramePr/>
          <p:nvPr/>
        </p:nvGraphicFramePr>
        <p:xfrm>
          <a:off x="1371600" y="12192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3505200" y="5867400"/>
            <a:ext cx="18288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81400" y="58674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bg1"/>
                </a:solidFill>
              </a:rPr>
              <a:t>Sharing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7" name="Down Arrow 6"/>
          <p:cNvSpPr/>
          <p:nvPr/>
        </p:nvSpPr>
        <p:spPr>
          <a:xfrm>
            <a:off x="4191000" y="5334000"/>
            <a:ext cx="457200" cy="381000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78038"/>
                <a:gridCol w="2817962"/>
                <a:gridCol w="3048000"/>
              </a:tblGrid>
              <a:tr h="870520">
                <a:tc>
                  <a:txBody>
                    <a:bodyPr/>
                    <a:lstStyle/>
                    <a:p>
                      <a:r>
                        <a:rPr lang="en-US" dirty="0" smtClean="0"/>
                        <a:t>Criteria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Discovery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Method</a:t>
                      </a:r>
                      <a:endParaRPr lang="en-US" dirty="0"/>
                    </a:p>
                  </a:txBody>
                  <a:tcPr/>
                </a:tc>
              </a:tr>
              <a:tr h="891752"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Responsibility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</a:t>
                      </a:r>
                      <a:r>
                        <a:rPr lang="en-US" baseline="0" dirty="0" smtClean="0"/>
                        <a:t>, teacher does a lot of the groundwork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High, Student does</a:t>
                      </a:r>
                      <a:r>
                        <a:rPr lang="en-US" baseline="0" dirty="0" smtClean="0"/>
                        <a:t> almost everything</a:t>
                      </a:r>
                      <a:endParaRPr lang="en-US" dirty="0"/>
                    </a:p>
                  </a:txBody>
                  <a:tcPr/>
                </a:tc>
              </a:tr>
              <a:tr h="1273932">
                <a:tc>
                  <a:txBody>
                    <a:bodyPr/>
                    <a:lstStyle/>
                    <a:p>
                      <a:r>
                        <a:rPr lang="en-US" dirty="0" smtClean="0"/>
                        <a:t>Content</a:t>
                      </a:r>
                      <a:r>
                        <a:rPr lang="en-US" baseline="0" dirty="0" smtClean="0"/>
                        <a:t> vs. student driven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Content Driven, teacher</a:t>
                      </a:r>
                      <a:r>
                        <a:rPr lang="en-US" baseline="0" dirty="0" smtClean="0"/>
                        <a:t> determines what will be learned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Student Driven, studen</a:t>
                      </a:r>
                      <a:r>
                        <a:rPr lang="en-US" baseline="0" dirty="0" smtClean="0"/>
                        <a:t>t decides on how they will accomplish the task</a:t>
                      </a:r>
                      <a:endParaRPr lang="en-US" dirty="0"/>
                    </a:p>
                  </a:txBody>
                  <a:tcPr/>
                </a:tc>
              </a:tr>
              <a:tr h="1273932">
                <a:tc>
                  <a:txBody>
                    <a:bodyPr/>
                    <a:lstStyle/>
                    <a:p>
                      <a:r>
                        <a:rPr lang="en-US" dirty="0" smtClean="0"/>
                        <a:t>Technology</a:t>
                      </a:r>
                      <a:r>
                        <a:rPr lang="en-US" baseline="0" dirty="0" smtClean="0"/>
                        <a:t> Integration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High, online labs and learning</a:t>
                      </a:r>
                      <a:r>
                        <a:rPr lang="en-US" baseline="0" dirty="0" smtClean="0"/>
                        <a:t> very effective here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High, same</a:t>
                      </a:r>
                      <a:r>
                        <a:rPr lang="en-US" baseline="0" dirty="0" smtClean="0"/>
                        <a:t> with discovery but more research driven</a:t>
                      </a:r>
                      <a:endParaRPr lang="en-US" dirty="0"/>
                    </a:p>
                  </a:txBody>
                  <a:tcPr/>
                </a:tc>
              </a:tr>
              <a:tr h="1273932">
                <a:tc>
                  <a:txBody>
                    <a:bodyPr/>
                    <a:lstStyle/>
                    <a:p>
                      <a:r>
                        <a:rPr lang="en-US" dirty="0" smtClean="0"/>
                        <a:t>Teacher</a:t>
                      </a:r>
                      <a:r>
                        <a:rPr lang="en-US" baseline="0" dirty="0" smtClean="0"/>
                        <a:t> Preparation 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Moderate, must find materials to help facilitate learning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</a:t>
                      </a:r>
                      <a:r>
                        <a:rPr lang="en-US" baseline="0" dirty="0" smtClean="0"/>
                        <a:t> then discovery, students do more of the research and learning</a:t>
                      </a:r>
                      <a:endParaRPr lang="en-US" dirty="0"/>
                    </a:p>
                  </a:txBody>
                  <a:tcPr/>
                </a:tc>
              </a:tr>
              <a:tr h="1273932">
                <a:tc>
                  <a:txBody>
                    <a:bodyPr/>
                    <a:lstStyle/>
                    <a:p>
                      <a:r>
                        <a:rPr lang="en-US" dirty="0" smtClean="0"/>
                        <a:t>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Can set down content</a:t>
                      </a:r>
                      <a:r>
                        <a:rPr lang="en-US" baseline="0" dirty="0" smtClean="0"/>
                        <a:t> driven criteria for students to focus 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Very broad</a:t>
                      </a:r>
                      <a:r>
                        <a:rPr lang="en-US" baseline="0" dirty="0" smtClean="0"/>
                        <a:t> and difficult to set to standards.  Very broad rubrics required.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161</Words>
  <Application>Microsoft Office PowerPoint</Application>
  <PresentationFormat>On-screen Show (4:3)</PresentationFormat>
  <Paragraphs>38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Discovery Learning</vt:lpstr>
      <vt:lpstr>Project Method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Discovery Learning</dc:title>
  <dc:creator>Brad Russell</dc:creator>
  <cp:lastModifiedBy>Brad Russell</cp:lastModifiedBy>
  <cp:revision>7</cp:revision>
  <dcterms:created xsi:type="dcterms:W3CDTF">2010-06-29T18:59:55Z</dcterms:created>
  <dcterms:modified xsi:type="dcterms:W3CDTF">2010-06-29T19:49:35Z</dcterms:modified>
</cp:coreProperties>
</file>